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145706786" r:id="rId5"/>
    <p:sldId id="2145706757" r:id="rId6"/>
    <p:sldId id="2145706784" r:id="rId7"/>
    <p:sldId id="2145706783" r:id="rId8"/>
    <p:sldId id="2145706785" r:id="rId9"/>
  </p:sldIdLst>
  <p:sldSz cx="9144000" cy="5143500" type="screen16x9"/>
  <p:notesSz cx="6797675" cy="992822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7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FFFF"/>
    <a:srgbClr val="003736"/>
    <a:srgbClr val="006666"/>
    <a:srgbClr val="EAB200"/>
    <a:srgbClr val="FF66FF"/>
    <a:srgbClr val="CC00CC"/>
    <a:srgbClr val="FF3399"/>
    <a:srgbClr val="66FF99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7" autoAdjust="0"/>
    <p:restoredTop sz="96101" autoAdjust="0"/>
  </p:normalViewPr>
  <p:slideViewPr>
    <p:cSldViewPr snapToGrid="0">
      <p:cViewPr varScale="1">
        <p:scale>
          <a:sx n="146" d="100"/>
          <a:sy n="146" d="100"/>
        </p:scale>
        <p:origin x="510" y="114"/>
      </p:cViewPr>
      <p:guideLst>
        <p:guide orient="horz" pos="1620"/>
        <p:guide pos="2879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3254" y="5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35CDEAC7-6E6C-899D-46C8-C0D3D1A8B15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5F56A19-CDD5-31A5-081E-D060A12AD0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158434-1B52-436C-B91F-B14DBF0186CC}" type="datetimeFigureOut">
              <a:rPr lang="es-ES" smtClean="0"/>
              <a:t>02/10/2025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CEE9F92-716A-9EDF-8FE8-7D5FCC46399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C25F1B0-4142-B550-B8C2-44845E26BB0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D493F5-2996-4F10-A441-D15BED7D40E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9079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D79EC0-1652-453A-9F69-DEC9140785D1}" type="datetimeFigureOut">
              <a:rPr lang="es-ES_tradnl" smtClean="0"/>
              <a:t>02/10/2025</a:t>
            </a:fld>
            <a:endParaRPr lang="es-ES_tradn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ES_tradnl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A84B3-B7DB-4158-B1BF-901C8762B314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28073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nor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Marcador de texto"/>
          <p:cNvSpPr>
            <a:spLocks noGrp="1"/>
          </p:cNvSpPr>
          <p:nvPr>
            <p:ph type="body" sz="quarter" idx="10"/>
          </p:nvPr>
        </p:nvSpPr>
        <p:spPr>
          <a:xfrm>
            <a:off x="454250" y="1063624"/>
            <a:ext cx="8235499" cy="339864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ES_tradnl" dirty="0"/>
          </a:p>
        </p:txBody>
      </p:sp>
      <p:sp>
        <p:nvSpPr>
          <p:cNvPr id="6" name="15 Título">
            <a:extLst>
              <a:ext uri="{FF2B5EF4-FFF2-40B4-BE49-F238E27FC236}">
                <a16:creationId xmlns:a16="http://schemas.microsoft.com/office/drawing/2014/main" id="{FF9F219B-F8BE-4C60-9853-086C7E14BC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7103"/>
            <a:ext cx="6719455" cy="857250"/>
          </a:xfrm>
          <a:prstGeom prst="rect">
            <a:avLst/>
          </a:prstGeom>
        </p:spPr>
        <p:txBody>
          <a:bodyPr anchor="ctr"/>
          <a:lstStyle>
            <a:lvl1pPr algn="l">
              <a:defRPr sz="3200" b="1"/>
            </a:lvl1pPr>
          </a:lstStyle>
          <a:p>
            <a:r>
              <a:rPr lang="es-ES" dirty="0"/>
              <a:t>Haga clic para modificar el estilo de título del patrón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00981910"/>
      </p:ext>
    </p:extLst>
  </p:cSld>
  <p:clrMapOvr>
    <a:masterClrMapping/>
  </p:clrMapOvr>
  <p:hf hd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60EB54BA-FC34-4E98-89E0-D9D6E49EE7A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58097" y="57478"/>
            <a:ext cx="915751" cy="473910"/>
          </a:xfrm>
          <a:prstGeom prst="rect">
            <a:avLst/>
          </a:prstGeom>
        </p:spPr>
      </p:pic>
      <p:pic>
        <p:nvPicPr>
          <p:cNvPr id="1026" name="Picture 2" descr="Home">
            <a:extLst>
              <a:ext uri="{FF2B5EF4-FFF2-40B4-BE49-F238E27FC236}">
                <a16:creationId xmlns:a16="http://schemas.microsoft.com/office/drawing/2014/main" id="{0757582B-F975-E8AF-FB8E-4C5DC043326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7201" y="118278"/>
            <a:ext cx="1266658" cy="37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n 3" descr="Texto&#10;&#10;Descripción generada automáticamente">
            <a:extLst>
              <a:ext uri="{FF2B5EF4-FFF2-40B4-BE49-F238E27FC236}">
                <a16:creationId xmlns:a16="http://schemas.microsoft.com/office/drawing/2014/main" id="{3D6DC989-3083-60EA-7BC6-D4DD6277EED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961911" y="4649661"/>
            <a:ext cx="2036618" cy="375561"/>
          </a:xfrm>
          <a:prstGeom prst="rect">
            <a:avLst/>
          </a:prstGeom>
        </p:spPr>
      </p:pic>
      <p:pic>
        <p:nvPicPr>
          <p:cNvPr id="2" name="Imagen 1" descr="Logotipo&#10;&#10;Descripción generada automáticamente">
            <a:extLst>
              <a:ext uri="{FF2B5EF4-FFF2-40B4-BE49-F238E27FC236}">
                <a16:creationId xmlns:a16="http://schemas.microsoft.com/office/drawing/2014/main" id="{D1B7F879-E7DD-7B96-5AF7-6AEE6327C4F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6705" y="4650241"/>
            <a:ext cx="812146" cy="374400"/>
          </a:xfrm>
          <a:prstGeom prst="rect">
            <a:avLst/>
          </a:prstGeom>
        </p:spPr>
      </p:pic>
      <p:pic>
        <p:nvPicPr>
          <p:cNvPr id="3" name="Imagen 2" descr="Forma&#10;&#10;Descripción generada automáticamente con confianza media">
            <a:extLst>
              <a:ext uri="{FF2B5EF4-FFF2-40B4-BE49-F238E27FC236}">
                <a16:creationId xmlns:a16="http://schemas.microsoft.com/office/drawing/2014/main" id="{98E5742E-DBDE-083D-6562-9398EB5713B8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1252" y="4650241"/>
            <a:ext cx="617063" cy="374400"/>
          </a:xfrm>
          <a:prstGeom prst="rect">
            <a:avLst/>
          </a:prstGeom>
        </p:spPr>
      </p:pic>
      <p:pic>
        <p:nvPicPr>
          <p:cNvPr id="6" name="Imagen 5" descr="Logotipo&#10;&#10;Descripción generada automáticamente con confianza media">
            <a:extLst>
              <a:ext uri="{FF2B5EF4-FFF2-40B4-BE49-F238E27FC236}">
                <a16:creationId xmlns:a16="http://schemas.microsoft.com/office/drawing/2014/main" id="{D82427C5-3EDF-B20A-56E2-D2AB7D24994F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7241" y="4650241"/>
            <a:ext cx="956280" cy="374400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14748862-8EED-5FF3-2E30-5703E2AE909D}"/>
              </a:ext>
            </a:extLst>
          </p:cNvPr>
          <p:cNvSpPr txBox="1"/>
          <p:nvPr userDrawn="1"/>
        </p:nvSpPr>
        <p:spPr>
          <a:xfrm>
            <a:off x="73844" y="4668164"/>
            <a:ext cx="3417501" cy="3385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GB" sz="1600" b="1" baseline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Brokerage session - Pitching – Oct 22</a:t>
            </a:r>
            <a:r>
              <a:rPr lang="en-GB" sz="1600" b="1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endParaRPr lang="es-ES" sz="1600" baseline="30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hi.europa.eu/sites/default/files/uploads/Documents/About/IHI_Strategic_Research_Innovation_Agenda.pdf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B926D14-AEEB-BDBC-A10C-D302AA0F42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s-ES" sz="24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Barlow" panose="00000500000000000000" pitchFamily="2" charset="0"/>
              </a:rPr>
              <a:t>La sesión de </a:t>
            </a:r>
            <a:r>
              <a:rPr lang="es-ES" sz="2400" b="0" i="1" dirty="0" err="1">
                <a:solidFill>
                  <a:srgbClr val="212529"/>
                </a:solidFill>
                <a:effectLst/>
                <a:highlight>
                  <a:srgbClr val="FFFFFF"/>
                </a:highlight>
                <a:latin typeface="Barlow" panose="00000500000000000000" pitchFamily="2" charset="0"/>
              </a:rPr>
              <a:t>pitching</a:t>
            </a:r>
            <a:r>
              <a:rPr lang="es-ES" sz="24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Barlow" panose="00000500000000000000" pitchFamily="2" charset="0"/>
              </a:rPr>
              <a:t> es para presentar ideas de proyectos y/o buscar colaboradores. </a:t>
            </a:r>
          </a:p>
          <a:p>
            <a:r>
              <a:rPr lang="es-ES" sz="24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Barlow" panose="00000500000000000000" pitchFamily="2" charset="0"/>
              </a:rPr>
              <a:t>Los asistentes interesados tendrán que comunicar su intención (tan pronto lo sepan) y luego enviar su presentación a marta.dediego@cdti.es (plazo máximo </a:t>
            </a:r>
            <a:r>
              <a:rPr lang="es-ES" sz="2400" b="0" i="0" dirty="0">
                <a:solidFill>
                  <a:srgbClr val="212529"/>
                </a:solidFill>
                <a:effectLst/>
                <a:latin typeface="Barlow" panose="00000500000000000000" pitchFamily="2" charset="0"/>
              </a:rPr>
              <a:t>17 </a:t>
            </a:r>
            <a:r>
              <a:rPr lang="es-ES" sz="24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Barlow" panose="00000500000000000000" pitchFamily="2" charset="0"/>
              </a:rPr>
              <a:t>de octubre),</a:t>
            </a:r>
          </a:p>
          <a:p>
            <a:r>
              <a:rPr lang="es-ES" sz="24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Barlow" panose="00000500000000000000" pitchFamily="2" charset="0"/>
              </a:rPr>
              <a:t>Las diapositivas se prepararán en inglés y </a:t>
            </a:r>
            <a:r>
              <a:rPr lang="es-ES" sz="2400" b="0" i="0" dirty="0" err="1">
                <a:solidFill>
                  <a:srgbClr val="212529"/>
                </a:solidFill>
                <a:effectLst/>
                <a:highlight>
                  <a:srgbClr val="FFFFFF"/>
                </a:highlight>
                <a:latin typeface="Barlow" panose="00000500000000000000" pitchFamily="2" charset="0"/>
              </a:rPr>
              <a:t>pdf</a:t>
            </a:r>
            <a:r>
              <a:rPr lang="es-ES" sz="2400" b="0" i="0" dirty="0">
                <a:solidFill>
                  <a:srgbClr val="212529"/>
                </a:solidFill>
                <a:effectLst/>
                <a:highlight>
                  <a:srgbClr val="FFFFFF"/>
                </a:highlight>
                <a:latin typeface="Barlow" panose="00000500000000000000" pitchFamily="2" charset="0"/>
              </a:rPr>
              <a:t>, según este modelo, siendo el número máximo de 4 diapositivas.</a:t>
            </a:r>
            <a:endParaRPr lang="es-ES" sz="2400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AB2B9882-A6A6-9B92-951F-DB18BD97F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Instrucciones</a:t>
            </a:r>
          </a:p>
        </p:txBody>
      </p:sp>
    </p:spTree>
    <p:extLst>
      <p:ext uri="{BB962C8B-B14F-4D97-AF65-F5344CB8AC3E}">
        <p14:creationId xmlns:p14="http://schemas.microsoft.com/office/powerpoint/2010/main" val="3280851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B4DB501-8151-F39F-BDC5-3C7C8D8CF5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sz="1800" dirty="0"/>
              <a:t>Contact person name: </a:t>
            </a:r>
          </a:p>
          <a:p>
            <a:r>
              <a:rPr lang="en-GB" sz="1800" dirty="0"/>
              <a:t>Organisation [name your association if you are a member of an IHI industry partner]: </a:t>
            </a:r>
          </a:p>
          <a:p>
            <a:r>
              <a:rPr lang="en-GB" sz="1800" dirty="0"/>
              <a:t>E-mail:</a:t>
            </a:r>
          </a:p>
          <a:p>
            <a:endParaRPr lang="es-ES" sz="1800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E9BE71C-BD14-F429-83F6-2D1C555C8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 dirty="0">
                <a:solidFill>
                  <a:schemeClr val="tx1"/>
                </a:solidFill>
              </a:rPr>
              <a:t>Proposal title</a:t>
            </a:r>
            <a:endParaRPr lang="es-ES" dirty="0"/>
          </a:p>
        </p:txBody>
      </p:sp>
      <p:sp>
        <p:nvSpPr>
          <p:cNvPr id="6" name="Title 6">
            <a:extLst>
              <a:ext uri="{FF2B5EF4-FFF2-40B4-BE49-F238E27FC236}">
                <a16:creationId xmlns:a16="http://schemas.microsoft.com/office/drawing/2014/main" id="{EB0F5DC0-9FF0-67D7-C7B7-7502B9109E34}"/>
              </a:ext>
            </a:extLst>
          </p:cNvPr>
          <p:cNvSpPr txBox="1">
            <a:spLocks/>
          </p:cNvSpPr>
          <p:nvPr/>
        </p:nvSpPr>
        <p:spPr bwMode="gray">
          <a:xfrm>
            <a:off x="-122727" y="1326959"/>
            <a:ext cx="5805791" cy="86739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141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16D6F394-279E-548C-F051-3C61B5B844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228600" indent="-288000">
              <a:spcBef>
                <a:spcPts val="600"/>
              </a:spcBef>
              <a:buFont typeface="Arial" pitchFamily="34" charset="0"/>
              <a:buChar char="●"/>
              <a:defRPr/>
            </a:pPr>
            <a:r>
              <a:rPr lang="en-US" sz="1800" dirty="0"/>
              <a:t>Describe concisely how your proposal will address the challenge(s) of the IHI JU’s specific objective of your choice (</a:t>
            </a:r>
            <a:r>
              <a:rPr lang="en-GB" sz="1800" dirty="0"/>
              <a:t>as described in the </a:t>
            </a:r>
            <a:r>
              <a:rPr lang="en-GB" sz="1800" b="1" u="sng" dirty="0">
                <a:solidFill>
                  <a:srgbClr val="0563C1"/>
                </a:solidFill>
                <a:ea typeface="Arial" panose="020B0604020202020204" pitchFamily="34" charset="0"/>
                <a:cs typeface="Arial" panose="020B0604020202020204" pitchFamily="34" charset="0"/>
                <a:hlinkClick r:id="rId2"/>
              </a:rPr>
              <a:t>IHI Strategic Research and Innovation Agenda</a:t>
            </a:r>
            <a:r>
              <a:rPr lang="en-US" sz="1800" dirty="0"/>
              <a:t>)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sz="18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/>
              <a:t>What problem(s) are you trying to solve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sz="18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/>
              <a:t>Which IHI specific objective(s) are you addressing? </a:t>
            </a:r>
          </a:p>
          <a:p>
            <a:pPr lvl="1">
              <a:buFont typeface="Courier New" panose="02070309020205020404" pitchFamily="49" charset="0"/>
              <a:buChar char="o"/>
            </a:pPr>
            <a:endParaRPr lang="en-US" sz="18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1800" dirty="0"/>
              <a:t>Which unmet public health need are you addressing? </a:t>
            </a:r>
          </a:p>
          <a:p>
            <a:endParaRPr lang="es-ES" dirty="0"/>
          </a:p>
        </p:txBody>
      </p:sp>
      <p:sp>
        <p:nvSpPr>
          <p:cNvPr id="4" name="Title 6">
            <a:extLst>
              <a:ext uri="{FF2B5EF4-FFF2-40B4-BE49-F238E27FC236}">
                <a16:creationId xmlns:a16="http://schemas.microsoft.com/office/drawing/2014/main" id="{69D3698F-7487-3B78-543F-1A46AA6E5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/>
              <a:t>Challenges and objectives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F707E5A4-72B1-BEBB-6F20-15FE62802114}"/>
              </a:ext>
            </a:extLst>
          </p:cNvPr>
          <p:cNvSpPr txBox="1">
            <a:spLocks/>
          </p:cNvSpPr>
          <p:nvPr/>
        </p:nvSpPr>
        <p:spPr>
          <a:xfrm>
            <a:off x="666888" y="1763486"/>
            <a:ext cx="8098288" cy="360045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88000">
              <a:spcBef>
                <a:spcPts val="600"/>
              </a:spcBef>
              <a:buFont typeface="Arial" pitchFamily="34" charset="0"/>
              <a:buChar char="●"/>
              <a:defRPr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473649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D2A1DB3-BF5F-EDF2-6A33-0CC6AF1E53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8A75E4A2-F915-17D3-7D41-50E3300A1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approach to solve the problem </a:t>
            </a:r>
            <a:r>
              <a:rPr lang="en-US" sz="1400" dirty="0"/>
              <a:t>(1/2)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800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84A569-088B-E52B-EBCB-8D51250B64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06F77-0389-FAB3-4E6E-7B2D80C78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Your approach to solve the problem </a:t>
            </a:r>
            <a:r>
              <a:rPr lang="en-US" sz="1400" dirty="0"/>
              <a:t>(2/2)</a:t>
            </a:r>
            <a:endParaRPr lang="en-GB" sz="1400" dirty="0"/>
          </a:p>
        </p:txBody>
      </p:sp>
    </p:spTree>
    <p:extLst>
      <p:ext uri="{BB962C8B-B14F-4D97-AF65-F5344CB8AC3E}">
        <p14:creationId xmlns:p14="http://schemas.microsoft.com/office/powerpoint/2010/main" val="3857544607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ción CDTI - FEDER 2021 16-9-v022021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6C787B92E6A36C4A83AD37B196E976C7" ma:contentTypeVersion="1" ma:contentTypeDescription="Crear nuevo documento." ma:contentTypeScope="" ma:versionID="21f0dcb0bf39188af767fde155c9f14c">
  <xsd:schema xmlns:xsd="http://www.w3.org/2001/XMLSchema" xmlns:xs="http://www.w3.org/2001/XMLSchema" xmlns:p="http://schemas.microsoft.com/office/2006/metadata/properties" xmlns:ns2="0ac5acf8-4671-45df-bfb8-50e8ab0af5b3" targetNamespace="http://schemas.microsoft.com/office/2006/metadata/properties" ma:root="true" ma:fieldsID="dedd40c3f9b372b17cccf77ba8e720cd" ns2:_="">
    <xsd:import namespace="0ac5acf8-4671-45df-bfb8-50e8ab0af5b3"/>
    <xsd:element name="properties">
      <xsd:complexType>
        <xsd:sequence>
          <xsd:element name="documentManagement">
            <xsd:complexType>
              <xsd:all>
                <xsd:element ref="ns2:ICDTITipoDocumento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c5acf8-4671-45df-bfb8-50e8ab0af5b3" elementFormDefault="qualified">
    <xsd:import namespace="http://schemas.microsoft.com/office/2006/documentManagement/types"/>
    <xsd:import namespace="http://schemas.microsoft.com/office/infopath/2007/PartnerControls"/>
    <xsd:element name="ICDTITipoDocumento" ma:index="8" nillable="true" ma:displayName="ICDTITipoDocumento" ma:default="Logo" ma:format="Dropdown" ma:internalName="ICDTITipoDocumento">
      <xsd:simpleType>
        <xsd:restriction base="dms:Choice">
          <xsd:enumeration value="Logo"/>
          <xsd:enumeration value="Plantilla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CDTITipoDocumento xmlns="0ac5acf8-4671-45df-bfb8-50e8ab0af5b3">Plantilla</ICDTITipoDocumento>
  </documentManagement>
</p:properties>
</file>

<file path=customXml/itemProps1.xml><?xml version="1.0" encoding="utf-8"?>
<ds:datastoreItem xmlns:ds="http://schemas.openxmlformats.org/officeDocument/2006/customXml" ds:itemID="{3DFFA750-6CA7-4927-A520-B8EA3C760E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c5acf8-4671-45df-bfb8-50e8ab0af5b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37B0837-3CDA-447B-BB13-7735D32A5ED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85C239A-84FB-4256-A64C-CD936F4C99D9}">
  <ds:schemaRefs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www.w3.org/XML/1998/namespace"/>
    <ds:schemaRef ds:uri="http://purl.org/dc/elements/1.1/"/>
    <ds:schemaRef ds:uri="0ac5acf8-4671-45df-bfb8-50e8ab0af5b3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Presentación HE 16-9-v022021 (1)</Template>
  <TotalTime>11919</TotalTime>
  <Words>180</Words>
  <Application>Microsoft Office PowerPoint</Application>
  <PresentationFormat>Presentación en pantalla (16:9)</PresentationFormat>
  <Paragraphs>18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11" baseType="lpstr">
      <vt:lpstr>Aptos</vt:lpstr>
      <vt:lpstr>Arial</vt:lpstr>
      <vt:lpstr>Barlow</vt:lpstr>
      <vt:lpstr>Calibri</vt:lpstr>
      <vt:lpstr>Courier New</vt:lpstr>
      <vt:lpstr>Presentación CDTI - FEDER 2021 16-9-v022021</vt:lpstr>
      <vt:lpstr>Instrucciones</vt:lpstr>
      <vt:lpstr>Proposal title</vt:lpstr>
      <vt:lpstr>Challenges and objectives</vt:lpstr>
      <vt:lpstr>Your approach to solve the problem (1/2)</vt:lpstr>
      <vt:lpstr>Your approach to solve the problem (2/2)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Marta Gómez Quintanilla</dc:creator>
  <cp:lastModifiedBy>Marta De Diego Zori</cp:lastModifiedBy>
  <cp:revision>327</cp:revision>
  <cp:lastPrinted>2021-04-06T07:35:23Z</cp:lastPrinted>
  <dcterms:created xsi:type="dcterms:W3CDTF">2021-02-12T12:40:37Z</dcterms:created>
  <dcterms:modified xsi:type="dcterms:W3CDTF">2025-10-02T08:52:27Z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0x0101006C787B92E6A36C4A83AD37B196E976C7</vt:lpwstr>
  </property>
</Properties>
</file>